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8/3/2010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8/3/2010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Intel essentials class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Energy for the Masses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Plan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Students identify the components of photosynthesis and cellular respiration.  They conduct an experiment varying one of the conditions and measure its effect.  The scenario </a:t>
            </a:r>
            <a:r>
              <a:rPr lang="en-US" dirty="0" smtClean="0"/>
              <a:t>asks students to consider </a:t>
            </a:r>
            <a:r>
              <a:rPr lang="en-US" dirty="0" smtClean="0"/>
              <a:t>the </a:t>
            </a:r>
            <a:r>
              <a:rPr lang="en-US" dirty="0" smtClean="0"/>
              <a:t>effects of the </a:t>
            </a:r>
            <a:r>
              <a:rPr lang="en-US" dirty="0" smtClean="0"/>
              <a:t>buildup of greenhouse </a:t>
            </a:r>
            <a:r>
              <a:rPr lang="en-US" dirty="0" smtClean="0"/>
              <a:t>gases on different types of organisms.  "If </a:t>
            </a:r>
            <a:r>
              <a:rPr lang="en-US" dirty="0" smtClean="0"/>
              <a:t>the concentration of CO2 increases by some %, what would be the effect on plants and algae (</a:t>
            </a:r>
            <a:r>
              <a:rPr lang="en-US" dirty="0" err="1" smtClean="0"/>
              <a:t>photoautotrophs</a:t>
            </a:r>
            <a:r>
              <a:rPr lang="en-US" dirty="0" smtClean="0"/>
              <a:t>)?  What might be the effect on humans and other </a:t>
            </a:r>
            <a:r>
              <a:rPr lang="en-US" dirty="0" err="1" smtClean="0"/>
              <a:t>heterotrophs</a:t>
            </a:r>
            <a:r>
              <a:rPr lang="en-US" dirty="0" smtClean="0"/>
              <a:t>?"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are we all connected?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do organisms collect and use energy?</a:t>
            </a:r>
          </a:p>
          <a:p>
            <a:r>
              <a:rPr lang="en-US" dirty="0" smtClean="0"/>
              <a:t>How do materials cycle in biologic systems?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photosynthesis?</a:t>
            </a:r>
          </a:p>
          <a:p>
            <a:r>
              <a:rPr lang="en-US" dirty="0" smtClean="0"/>
              <a:t>What is cellular respiration?</a:t>
            </a:r>
          </a:p>
          <a:p>
            <a:r>
              <a:rPr lang="en-US" dirty="0" smtClean="0"/>
              <a:t>What is an autotroph?  Heterotroph?</a:t>
            </a:r>
          </a:p>
          <a:p>
            <a:r>
              <a:rPr lang="en-US" dirty="0" smtClean="0"/>
              <a:t>What is a “greenhouse gas”?</a:t>
            </a:r>
          </a:p>
          <a:p>
            <a:r>
              <a:rPr lang="en-US" dirty="0" smtClean="0"/>
              <a:t>What gases are considered greenhouse gases?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Critical Thinking and Problem Solving</a:t>
            </a:r>
            <a:endParaRPr lang="en-US" dirty="0" smtClean="0"/>
          </a:p>
          <a:p>
            <a:pPr lvl="1"/>
            <a:r>
              <a:rPr lang="en-US" dirty="0" smtClean="0"/>
              <a:t>Understanding </a:t>
            </a:r>
            <a:r>
              <a:rPr lang="en-US" dirty="0" smtClean="0"/>
              <a:t>the interconnections among systems </a:t>
            </a:r>
          </a:p>
          <a:p>
            <a:pPr lvl="1"/>
            <a:r>
              <a:rPr lang="en-US" dirty="0" smtClean="0"/>
              <a:t>Framing</a:t>
            </a:r>
            <a:r>
              <a:rPr lang="en-US" dirty="0" smtClean="0"/>
              <a:t>, analyzing and synthesizing information in order to solve problems and answer questions </a:t>
            </a:r>
          </a:p>
          <a:p>
            <a:r>
              <a:rPr lang="en-US" b="1" dirty="0" smtClean="0"/>
              <a:t>Initiative and Self-Direction </a:t>
            </a:r>
            <a:endParaRPr lang="en-US" dirty="0" smtClean="0"/>
          </a:p>
          <a:p>
            <a:pPr lvl="1"/>
            <a:r>
              <a:rPr lang="en-US" dirty="0" smtClean="0"/>
              <a:t>Utilizing </a:t>
            </a:r>
            <a:r>
              <a:rPr lang="en-US" dirty="0" smtClean="0"/>
              <a:t>time efficiently and managing workload </a:t>
            </a:r>
            <a:endParaRPr lang="en-US" dirty="0" smtClean="0"/>
          </a:p>
          <a:p>
            <a:r>
              <a:rPr lang="en-US" b="1" dirty="0" smtClean="0"/>
              <a:t>Communication and Collaboration</a:t>
            </a:r>
            <a:endParaRPr lang="en-US" dirty="0" smtClean="0"/>
          </a:p>
          <a:p>
            <a:pPr lvl="1"/>
            <a:r>
              <a:rPr lang="en-US" dirty="0" smtClean="0"/>
              <a:t>Articulating thoughts and ideas clearly and effectively through speaking and writing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I want my students to learn?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want my students to learn:</a:t>
            </a:r>
          </a:p>
          <a:p>
            <a:pPr lvl="1"/>
            <a:r>
              <a:rPr lang="en-US" dirty="0" smtClean="0"/>
              <a:t>How energy from the sun is captured by plants and algae</a:t>
            </a:r>
          </a:p>
          <a:p>
            <a:pPr lvl="1"/>
            <a:r>
              <a:rPr lang="en-US" dirty="0" smtClean="0"/>
              <a:t>How this energy is passed from producers to consumers</a:t>
            </a:r>
          </a:p>
          <a:p>
            <a:pPr lvl="1"/>
            <a:r>
              <a:rPr lang="en-US" dirty="0" smtClean="0"/>
              <a:t>How this stored energy is released for use by an organism</a:t>
            </a:r>
          </a:p>
          <a:p>
            <a:pPr lvl="1"/>
            <a:r>
              <a:rPr lang="en-US" dirty="0" smtClean="0"/>
              <a:t>How changes in the factors of this cycle affect the organisms involved in the cycle.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I need to learn from my students?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need to learn from my students</a:t>
            </a:r>
          </a:p>
          <a:p>
            <a:pPr lvl="1"/>
            <a:r>
              <a:rPr lang="en-US" dirty="0" smtClean="0"/>
              <a:t>What information do they already possess about photosynthesis and cellular respiration.</a:t>
            </a:r>
          </a:p>
          <a:p>
            <a:pPr lvl="1"/>
            <a:r>
              <a:rPr lang="en-US" dirty="0" smtClean="0"/>
              <a:t>What skills they possess in </a:t>
            </a:r>
            <a:r>
              <a:rPr lang="en-US" smtClean="0"/>
              <a:t>creating presentations.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</TotalTime>
  <Words>296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Energy for the Masses</vt:lpstr>
      <vt:lpstr>Unit Plan Summary</vt:lpstr>
      <vt:lpstr>Essential Question!</vt:lpstr>
      <vt:lpstr>Unit Questions</vt:lpstr>
      <vt:lpstr>Content Questions</vt:lpstr>
      <vt:lpstr>21st Century Skills</vt:lpstr>
      <vt:lpstr>What do I want my students to learn?</vt:lpstr>
      <vt:lpstr>What do I need to learn from my students?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for the Masses</dc:title>
  <dc:creator>Dale Taylor</dc:creator>
  <cp:lastModifiedBy>Dale Taylor</cp:lastModifiedBy>
  <cp:revision>8</cp:revision>
  <dcterms:created xsi:type="dcterms:W3CDTF">2010-08-03T19:40:39Z</dcterms:created>
  <dcterms:modified xsi:type="dcterms:W3CDTF">2010-08-03T19:59:32Z</dcterms:modified>
</cp:coreProperties>
</file>